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300" r:id="rId3"/>
    <p:sldId id="306" r:id="rId4"/>
    <p:sldId id="305" r:id="rId5"/>
    <p:sldId id="301" r:id="rId6"/>
  </p:sldIdLst>
  <p:sldSz cx="9144000" cy="6858000" type="screen4x3"/>
  <p:notesSz cx="9024938" cy="7086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23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09998" cy="3540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12920" y="0"/>
            <a:ext cx="3909998" cy="3540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D4142-3750-4DD0-86BC-FB645AC85EFD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31335"/>
            <a:ext cx="3909998" cy="3540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12920" y="6731335"/>
            <a:ext cx="3909998" cy="3540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3FA98-3FD5-4189-AA3D-95D6C45A9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42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10806" cy="35433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12043" y="0"/>
            <a:ext cx="3910806" cy="35433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8B71F3C0-D836-4AAE-82F1-BC80A428CA37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40025" y="531813"/>
            <a:ext cx="3544888" cy="2657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02494" y="3366136"/>
            <a:ext cx="7219950" cy="3188970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31041"/>
            <a:ext cx="3910806" cy="35433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12043" y="6731041"/>
            <a:ext cx="3910806" cy="35433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8F15B3F4-7004-4E99-BC6A-293C9D56A1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96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5B3F4-7004-4E99-BC6A-293C9D56A1F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2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3891E-BF2A-4F5D-91C4-366F7CC20505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571E3-14CF-4F60-B43F-B60B359FB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KABGAYI DISTRICT HOSPITAL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ISANGE ONE STOP CENTER</a:t>
            </a:r>
            <a:endParaRPr lang="en-US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4191000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BY UWIZEYIMANA JUDITH </a:t>
            </a:r>
          </a:p>
          <a:p>
            <a:r>
              <a:rPr lang="en-US" sz="2800" b="1" dirty="0" smtClean="0">
                <a:solidFill>
                  <a:srgbClr val="00B050"/>
                </a:solidFill>
              </a:rPr>
              <a:t>GBV OFFICER at KABGAYI D H  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OVERVIEW</a:t>
            </a:r>
            <a:r>
              <a:rPr lang="en-US" dirty="0" smtClean="0"/>
              <a:t> OF IOSC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IOSC was initiated by the government of Rwanda in 2009 but 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Kabgayi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hospital it started in June 2014 with financial support from the Royal Netherlands Embassy through UN Women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serves a total population of 340.464 from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Muhanga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district and other population from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Ruhango,Kamonyi,and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Ngororero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Districts.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IOSC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Kabgayi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composed of 8 rooms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staff have been trained in management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GBV  cases in a multidisciplinary way/Interventions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76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Launched by Hon . Former prime minister 16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,October 2015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00200"/>
            <a:ext cx="6400800" cy="4953000"/>
          </a:xfrm>
        </p:spPr>
      </p:pic>
    </p:spTree>
    <p:extLst>
      <p:ext uri="{BB962C8B-B14F-4D97-AF65-F5344CB8AC3E}">
        <p14:creationId xmlns:p14="http://schemas.microsoft.com/office/powerpoint/2010/main" val="126984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Launched by Hon Prime Minister in October 2015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661" b="1"/>
          <a:stretch/>
        </p:blipFill>
        <p:spPr>
          <a:xfrm>
            <a:off x="1752600" y="1828800"/>
            <a:ext cx="6400800" cy="4267200"/>
          </a:xfrm>
        </p:spPr>
      </p:pic>
    </p:spTree>
    <p:extLst>
      <p:ext uri="{BB962C8B-B14F-4D97-AF65-F5344CB8AC3E}">
        <p14:creationId xmlns:p14="http://schemas.microsoft.com/office/powerpoint/2010/main" val="273881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en-US" dirty="0" smtClean="0"/>
              <a:t> DELIVERED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Free of charges Services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Medical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Psycho-Social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support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Legal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Social reintegration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0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1993</TotalTime>
  <Words>115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Office Theme</vt:lpstr>
      <vt:lpstr>KABGAYI DISTRICT HOSPITAL  ISANGE ONE STOP CENTER</vt:lpstr>
      <vt:lpstr>OVERVIEW OF IOSC  </vt:lpstr>
      <vt:lpstr>Launched by Hon . Former prime minister 16th,October 2015</vt:lpstr>
      <vt:lpstr>Launched by Hon Prime Minister in October 2015</vt:lpstr>
      <vt:lpstr>SERVICES DELIVERED </vt:lpstr>
    </vt:vector>
  </TitlesOfParts>
  <Company>DELLNBX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ALICE</dc:creator>
  <cp:lastModifiedBy>250788276524</cp:lastModifiedBy>
  <cp:revision>118</cp:revision>
  <cp:lastPrinted>2018-02-15T11:42:37Z</cp:lastPrinted>
  <dcterms:created xsi:type="dcterms:W3CDTF">2016-04-04T18:14:45Z</dcterms:created>
  <dcterms:modified xsi:type="dcterms:W3CDTF">2022-03-07T06:32:26Z</dcterms:modified>
</cp:coreProperties>
</file>